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6" r:id="rId3"/>
    <p:sldId id="258" r:id="rId4"/>
    <p:sldId id="259" r:id="rId5"/>
    <p:sldId id="261" r:id="rId6"/>
    <p:sldId id="262" r:id="rId7"/>
    <p:sldId id="263" r:id="rId8"/>
    <p:sldId id="264" r:id="rId9"/>
    <p:sldId id="260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t001" initials="m" lastIdx="2" clrIdx="0">
    <p:extLst>
      <p:ext uri="{19B8F6BF-5375-455C-9EA6-DF929625EA0E}">
        <p15:presenceInfo xmlns:p15="http://schemas.microsoft.com/office/powerpoint/2012/main" userId="mt00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26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2-14T14:01:07.607" idx="2">
    <p:pos x="10" y="10"/>
    <p:text/>
    <p:extLst>
      <p:ext uri="{C676402C-5697-4E1C-873F-D02D1690AC5C}">
        <p15:threadingInfo xmlns:p15="http://schemas.microsoft.com/office/powerpoint/2012/main" timeZoneBias="-33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B7DFBE-4FCC-423B-AC79-CFEECCA4331C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F1BAB3-045D-4AF6-AE1F-678E48A9E0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958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CD95B5-F156-40C3-9CA2-90F0DB799C7B}" type="datetimeFigureOut">
              <a:rPr lang="en-GB" smtClean="0"/>
              <a:t>28/02/2024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C5572-B8CF-49F9-AC08-DA4291B4E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29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C5572-B8CF-49F9-AC08-DA4291B4EB2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4636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C5572-B8CF-49F9-AC08-DA4291B4EB2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463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C5572-B8CF-49F9-AC08-DA4291B4EB2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010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C5572-B8CF-49F9-AC08-DA4291B4EB2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010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C5572-B8CF-49F9-AC08-DA4291B4EB2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010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C5572-B8CF-49F9-AC08-DA4291B4EB2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010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C5572-B8CF-49F9-AC08-DA4291B4EB2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0106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C5572-B8CF-49F9-AC08-DA4291B4EB2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010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C5572-B8CF-49F9-AC08-DA4291B4EB2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0106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C5572-B8CF-49F9-AC08-DA4291B4EB2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010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322A-B663-4C32-8D3A-53EC79A2A467}" type="datetime1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ICAAMM 2024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982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12DBB-0138-4F3C-BD59-67675EB2706D}" type="datetime1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ICAAMM 2024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669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E7594-EBCD-4763-96AA-EB4F87CBC00F}" type="datetime1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ICAAMM 2024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25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05988-44E8-476D-9B7A-8E47DC600A83}" type="datetime1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ICAAMM 2024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429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E5DA-9089-4093-8BD3-4942BA9E4ED0}" type="datetime1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ICAAMM 2024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601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F80BA-854E-41B3-B4DF-7C953D6186FB}" type="datetime1">
              <a:rPr lang="en-GB" smtClean="0"/>
              <a:t>28/02/2024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ICAAMM 2024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012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3EDF8-DC3A-45C7-AFDB-BE5A1C23014D}" type="datetime1">
              <a:rPr lang="en-GB" smtClean="0"/>
              <a:t>28/02/2024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ICAAMM 2024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425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51FB3-7C51-4F2D-A1E4-F1C03B9D0509}" type="datetime1">
              <a:rPr lang="en-GB" smtClean="0"/>
              <a:t>28/02/2024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ICAAMM 2024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281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C4609-ED71-40DF-A7FB-F2135A8004DD}" type="datetime1">
              <a:rPr lang="en-GB" smtClean="0"/>
              <a:t>28/02/2024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ICAAMM 2024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774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24D3-D1B7-4E35-B095-12A7692DFE67}" type="datetime1">
              <a:rPr lang="en-GB" smtClean="0"/>
              <a:t>28/02/2024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ICAAMM 2024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361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29E6-7E43-487D-A368-65689C98099B}" type="datetime1">
              <a:rPr lang="en-GB" smtClean="0"/>
              <a:t>28/02/2024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ICAAMM 2024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40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0D84A-C075-4A34-9B29-62E2C4300BE4}" type="datetime1">
              <a:rPr lang="en-GB" smtClean="0"/>
              <a:t>28/02/2024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ICAAMM 2024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29595-B33A-4262-99F4-6CA8A3982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003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4">
            <a:extLst>
              <a:ext uri="{FF2B5EF4-FFF2-40B4-BE49-F238E27FC236}">
                <a16:creationId xmlns:a16="http://schemas.microsoft.com/office/drawing/2014/main" xmlns="" id="{B9AC4E16-3C30-414D-BC87-8190D6298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4058" y="-17194"/>
            <a:ext cx="5958538" cy="166199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0"/>
              </a:spcBef>
              <a:buClrTx/>
              <a:buSzTx/>
              <a:buNone/>
            </a:pPr>
            <a:r>
              <a:rPr lang="en-US" sz="1800" b="1" dirty="0" smtClean="0">
                <a:latin typeface="Book Antiqua" panose="02040602050305030304" pitchFamily="18" charset="0"/>
              </a:rPr>
              <a:t>1</a:t>
            </a:r>
            <a:r>
              <a:rPr lang="en-US" sz="1800" b="1" baseline="30000" dirty="0" smtClean="0">
                <a:latin typeface="Book Antiqua" panose="02040602050305030304" pitchFamily="18" charset="0"/>
              </a:rPr>
              <a:t>st</a:t>
            </a:r>
            <a:r>
              <a:rPr lang="en-US" sz="1800" b="1" dirty="0">
                <a:latin typeface="Book Antiqua" panose="02040602050305030304" pitchFamily="18" charset="0"/>
              </a:rPr>
              <a:t> International Conference on Materials &amp; Energy </a:t>
            </a:r>
            <a:r>
              <a:rPr lang="en-US" sz="1800" b="1" dirty="0" smtClean="0">
                <a:latin typeface="Book Antiqua" panose="02040602050305030304" pitchFamily="18" charset="0"/>
              </a:rPr>
              <a:t>Science</a:t>
            </a:r>
            <a:endParaRPr lang="en-US" sz="1800" b="1" dirty="0" smtClean="0">
              <a:latin typeface="Book Antiqua" panose="02040602050305030304" pitchFamily="18" charset="0"/>
            </a:endParaRPr>
          </a:p>
          <a:p>
            <a:pPr algn="ctr">
              <a:spcBef>
                <a:spcPts val="0"/>
              </a:spcBef>
              <a:buClrTx/>
              <a:buSzTx/>
              <a:buNone/>
            </a:pPr>
            <a:r>
              <a:rPr lang="en-US" sz="1800" b="1" dirty="0" smtClean="0">
                <a:latin typeface="Book Antiqua" panose="02040602050305030304" pitchFamily="18" charset="0"/>
              </a:rPr>
              <a:t>ICMES-2024</a:t>
            </a:r>
            <a:endParaRPr lang="en-US" altLang="en-US" sz="1800" b="1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  <a:p>
            <a:pPr algn="ctr">
              <a:spcBef>
                <a:spcPts val="0"/>
              </a:spcBef>
              <a:buClrTx/>
              <a:buSzTx/>
              <a:buNone/>
            </a:pPr>
            <a:r>
              <a:rPr lang="en-US" altLang="en-US" sz="1800" b="1" dirty="0" smtClean="0">
                <a:latin typeface="Book Antiqua" panose="02040602050305030304" pitchFamily="18" charset="0"/>
              </a:rPr>
              <a:t>    </a:t>
            </a:r>
            <a:r>
              <a:rPr lang="en-US" altLang="en-US" sz="1800" b="1" dirty="0" smtClean="0">
                <a:latin typeface="Book Antiqua" panose="02040602050305030304" pitchFamily="18" charset="0"/>
              </a:rPr>
              <a:t>22</a:t>
            </a:r>
            <a:r>
              <a:rPr lang="en-US" altLang="en-US" sz="1800" b="1" baseline="30000" dirty="0" smtClean="0">
                <a:latin typeface="Book Antiqua" panose="02040602050305030304" pitchFamily="18" charset="0"/>
              </a:rPr>
              <a:t>nd</a:t>
            </a:r>
            <a:r>
              <a:rPr lang="en-US" altLang="en-US" sz="1800" b="1" dirty="0" smtClean="0">
                <a:latin typeface="Book Antiqua" panose="02040602050305030304" pitchFamily="18" charset="0"/>
              </a:rPr>
              <a:t> </a:t>
            </a:r>
            <a:r>
              <a:rPr lang="en-US" altLang="en-US" sz="1800" b="1" dirty="0">
                <a:latin typeface="Book Antiqua" panose="02040602050305030304" pitchFamily="18" charset="0"/>
              </a:rPr>
              <a:t>– </a:t>
            </a:r>
            <a:r>
              <a:rPr lang="en-US" altLang="en-US" sz="1800" b="1" dirty="0" smtClean="0">
                <a:latin typeface="Book Antiqua" panose="02040602050305030304" pitchFamily="18" charset="0"/>
              </a:rPr>
              <a:t>23</a:t>
            </a:r>
            <a:r>
              <a:rPr lang="en-US" altLang="en-US" sz="1800" b="1" baseline="30000" dirty="0" smtClean="0">
                <a:latin typeface="Book Antiqua" panose="02040602050305030304" pitchFamily="18" charset="0"/>
              </a:rPr>
              <a:t>rd</a:t>
            </a:r>
            <a:r>
              <a:rPr lang="en-US" altLang="en-US" sz="1800" b="1" dirty="0" smtClean="0">
                <a:latin typeface="Book Antiqua" panose="02040602050305030304" pitchFamily="18" charset="0"/>
              </a:rPr>
              <a:t> March </a:t>
            </a:r>
            <a:r>
              <a:rPr lang="en-US" altLang="en-US" sz="1800" b="1" dirty="0" smtClean="0">
                <a:latin typeface="Book Antiqua" panose="02040602050305030304" pitchFamily="18" charset="0"/>
              </a:rPr>
              <a:t>2024</a:t>
            </a:r>
          </a:p>
          <a:p>
            <a:pPr algn="ctr">
              <a:spcBef>
                <a:spcPts val="0"/>
              </a:spcBef>
              <a:buClrTx/>
              <a:buSzTx/>
              <a:buNone/>
            </a:pPr>
            <a:r>
              <a:rPr lang="en-US" altLang="en-US" sz="1800" b="1" dirty="0">
                <a:latin typeface="Book Antiqua" panose="02040602050305030304" pitchFamily="18" charset="0"/>
              </a:rPr>
              <a:t> </a:t>
            </a:r>
            <a:r>
              <a:rPr lang="en-US" altLang="en-US" sz="1200" b="1" dirty="0">
                <a:latin typeface="Book Antiqua" panose="02040602050305030304" pitchFamily="18" charset="0"/>
              </a:rPr>
              <a:t>Organizing by </a:t>
            </a:r>
          </a:p>
          <a:p>
            <a:pPr algn="ctr">
              <a:spcBef>
                <a:spcPts val="0"/>
              </a:spcBef>
              <a:buClrTx/>
              <a:buSzTx/>
              <a:buNone/>
            </a:pPr>
            <a:r>
              <a:rPr lang="en-US" altLang="en-US" sz="1200" b="1" dirty="0" smtClean="0">
                <a:latin typeface="Book Antiqua" panose="02040602050305030304" pitchFamily="18" charset="0"/>
              </a:rPr>
              <a:t>Department of </a:t>
            </a:r>
            <a:r>
              <a:rPr lang="en-US" altLang="en-US" sz="1200" b="1" dirty="0" smtClean="0">
                <a:latin typeface="Book Antiqua" panose="02040602050305030304" pitchFamily="18" charset="0"/>
              </a:rPr>
              <a:t>Mechanical </a:t>
            </a:r>
            <a:r>
              <a:rPr lang="en-US" altLang="en-US" sz="1200" b="1" dirty="0" smtClean="0">
                <a:latin typeface="Book Antiqua" panose="02040602050305030304" pitchFamily="18" charset="0"/>
              </a:rPr>
              <a:t>Engineering</a:t>
            </a:r>
            <a:endParaRPr lang="en-US" altLang="en-US" sz="1200" b="1" dirty="0">
              <a:latin typeface="Book Antiqua" panose="0204060205030503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B3E01F5-5E9B-4BF1-A94E-53A419641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95225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244"/>
              </a:spcAft>
              <a:buClrTx/>
              <a:buSzTx/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Gill Sans MT" pitchFamily="34" charset="0"/>
              </a:rPr>
              <a:t>Title of </a:t>
            </a:r>
            <a:r>
              <a:rPr lang="en-US" altLang="en-US" sz="2400" b="1" dirty="0" smtClean="0">
                <a:solidFill>
                  <a:srgbClr val="002060"/>
                </a:solidFill>
                <a:latin typeface="Gill Sans MT" pitchFamily="34" charset="0"/>
              </a:rPr>
              <a:t>the Paper</a:t>
            </a:r>
            <a:endParaRPr lang="en-US" altLang="en-US" sz="2400" b="1" dirty="0">
              <a:solidFill>
                <a:srgbClr val="002060"/>
              </a:solidFill>
              <a:latin typeface="Gill Sans MT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6E6C2CC7-3FBF-420C-B23B-8C9744339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98" y="3065006"/>
            <a:ext cx="8890556" cy="1579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244"/>
              </a:spcAft>
              <a:buClrTx/>
              <a:buSzTx/>
              <a:buNone/>
            </a:pPr>
            <a:r>
              <a:rPr lang="en-US" altLang="en-US" sz="1800" dirty="0">
                <a:latin typeface="Gill Sans MT" pitchFamily="34" charset="0"/>
              </a:rPr>
              <a:t>Name of </a:t>
            </a:r>
            <a:r>
              <a:rPr lang="en-US" altLang="en-US" sz="1800" dirty="0" smtClean="0">
                <a:latin typeface="Gill Sans MT" pitchFamily="34" charset="0"/>
              </a:rPr>
              <a:t>Authors</a:t>
            </a:r>
          </a:p>
          <a:p>
            <a:pPr algn="ctr">
              <a:spcBef>
                <a:spcPct val="0"/>
              </a:spcBef>
              <a:spcAft>
                <a:spcPts val="244"/>
              </a:spcAft>
              <a:buClrTx/>
              <a:buSzTx/>
              <a:buNone/>
            </a:pPr>
            <a:endParaRPr lang="en-US" altLang="en-US" sz="1800" dirty="0">
              <a:latin typeface="Gill Sans MT" pitchFamily="34" charset="0"/>
            </a:endParaRPr>
          </a:p>
          <a:p>
            <a:pPr algn="ctr">
              <a:spcBef>
                <a:spcPct val="0"/>
              </a:spcBef>
              <a:spcAft>
                <a:spcPts val="244"/>
              </a:spcAft>
              <a:buClrTx/>
              <a:buSzTx/>
              <a:buNone/>
            </a:pPr>
            <a:endParaRPr lang="en-US" altLang="en-US" sz="1800" dirty="0">
              <a:latin typeface="Gill Sans MT" pitchFamily="34" charset="0"/>
            </a:endParaRPr>
          </a:p>
          <a:p>
            <a:pPr algn="ctr">
              <a:spcBef>
                <a:spcPct val="0"/>
              </a:spcBef>
              <a:spcAft>
                <a:spcPts val="244"/>
              </a:spcAft>
              <a:buClrTx/>
              <a:buSzTx/>
              <a:buNone/>
            </a:pPr>
            <a:endParaRPr lang="en-US" altLang="en-US" sz="1800" dirty="0">
              <a:latin typeface="Gill Sans MT" pitchFamily="34" charset="0"/>
            </a:endParaRPr>
          </a:p>
          <a:p>
            <a:pPr algn="ctr">
              <a:spcBef>
                <a:spcPct val="0"/>
              </a:spcBef>
              <a:spcAft>
                <a:spcPts val="244"/>
              </a:spcAft>
              <a:buClrTx/>
              <a:buSzTx/>
              <a:buNone/>
            </a:pPr>
            <a:r>
              <a:rPr lang="en-US" altLang="en-US" sz="1800" dirty="0" smtClean="0">
                <a:latin typeface="Gill Sans MT" pitchFamily="34" charset="0"/>
              </a:rPr>
              <a:t>Presented </a:t>
            </a:r>
            <a:r>
              <a:rPr lang="en-US" altLang="en-US" sz="1800" dirty="0">
                <a:latin typeface="Gill Sans MT" pitchFamily="34" charset="0"/>
              </a:rPr>
              <a:t>by: First Name Last Name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760CCA80-C85F-4DC4-B85C-8E48EA1B3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1" y="2014181"/>
            <a:ext cx="37147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244"/>
              </a:spcAft>
              <a:buClrTx/>
              <a:buSzTx/>
              <a:buNone/>
            </a:pPr>
            <a:r>
              <a:rPr lang="en-US" altLang="en-US" sz="1800" b="1" dirty="0">
                <a:latin typeface="Gill Sans MT" pitchFamily="34" charset="0"/>
              </a:rPr>
              <a:t>Paper </a:t>
            </a:r>
            <a:r>
              <a:rPr lang="en-US" altLang="en-US" sz="1800" b="1" dirty="0" smtClean="0">
                <a:latin typeface="Gill Sans MT" pitchFamily="34" charset="0"/>
              </a:rPr>
              <a:t>Id: </a:t>
            </a:r>
            <a:r>
              <a:rPr lang="en-US" altLang="en-US" sz="1800" b="1" dirty="0" err="1" smtClean="0">
                <a:latin typeface="Gill Sans MT" pitchFamily="34" charset="0"/>
              </a:rPr>
              <a:t>xxxxxxx</a:t>
            </a:r>
            <a:endParaRPr lang="en-US" altLang="en-US" sz="1800" b="1" dirty="0">
              <a:latin typeface="Gill Sans MT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F17ABA52-3421-45D7-AFD5-6228A9100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404" y="5157192"/>
            <a:ext cx="7781192" cy="1092607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000" b="1" dirty="0">
                <a:latin typeface="Gill Sans MT" panose="020B0502020104020203" pitchFamily="34" charset="0"/>
              </a:rPr>
              <a:t>Affiliation of Presenter:</a:t>
            </a:r>
          </a:p>
          <a:p>
            <a:pPr algn="ctr"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endParaRPr lang="en-US" altLang="en-US" sz="2000" b="1" dirty="0">
              <a:latin typeface="Gill Sans MT" panose="020B0502020104020203" pitchFamily="34" charset="0"/>
            </a:endParaRPr>
          </a:p>
          <a:p>
            <a:pPr algn="ctr"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000" b="1" dirty="0">
                <a:latin typeface="Gill Sans MT" panose="020B0502020104020203" pitchFamily="34" charset="0"/>
              </a:rPr>
              <a:t>(Name/logo of Your University/College/Institute etc.)</a:t>
            </a:r>
            <a:endParaRPr lang="en-US" altLang="en-US" sz="2000" dirty="0">
              <a:latin typeface="Gill Sans MT" panose="020B0502020104020203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xmlns="" id="{90B2ACE7-C3ED-48C7-8C93-0A14D405FCC3}"/>
              </a:ext>
            </a:extLst>
          </p:cNvPr>
          <p:cNvCxnSpPr>
            <a:cxnSpLocks/>
          </p:cNvCxnSpPr>
          <p:nvPr/>
        </p:nvCxnSpPr>
        <p:spPr>
          <a:xfrm>
            <a:off x="122230" y="1927682"/>
            <a:ext cx="8862646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ICMES </a:t>
            </a:r>
            <a:r>
              <a:rPr lang="en-GB" dirty="0" smtClean="0"/>
              <a:t>2024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1</a:t>
            </a:fld>
            <a:endParaRPr lang="en-GB"/>
          </a:p>
        </p:txBody>
      </p:sp>
      <p:pic>
        <p:nvPicPr>
          <p:cNvPr id="1026" name="Picture 2" descr="Aditya College in Eluru HO,Eluru - Best Colleges in Eluru - Justdi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098"/>
            <a:ext cx="2504058" cy="1483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014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94DD902C-2CC1-45CE-A495-C660BF3513B2}"/>
              </a:ext>
            </a:extLst>
          </p:cNvPr>
          <p:cNvSpPr txBox="1">
            <a:spLocks/>
          </p:cNvSpPr>
          <p:nvPr/>
        </p:nvSpPr>
        <p:spPr>
          <a:xfrm>
            <a:off x="103137" y="2348880"/>
            <a:ext cx="9144000" cy="2223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latin typeface="Bookman Old Style" panose="02050604050505020204" pitchFamily="18" charset="0"/>
              </a:rPr>
              <a:t>Thank You…</a:t>
            </a:r>
          </a:p>
          <a:p>
            <a:r>
              <a:rPr lang="en-US" sz="4000" b="1" dirty="0" smtClean="0">
                <a:latin typeface="Bookman Old Style" panose="02050604050505020204" pitchFamily="18" charset="0"/>
              </a:rPr>
              <a:t>Q&amp;A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03137" y="2060848"/>
            <a:ext cx="9144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03137" y="4211960"/>
            <a:ext cx="9144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F17ABA52-3421-45D7-AFD5-6228A9100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932" y="4509120"/>
            <a:ext cx="7781192" cy="1785104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000" b="1" dirty="0">
                <a:latin typeface="Gill Sans MT" panose="020B0502020104020203" pitchFamily="34" charset="0"/>
              </a:rPr>
              <a:t>Contact Details of Presenter:</a:t>
            </a:r>
          </a:p>
          <a:p>
            <a:pPr algn="ctr"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endParaRPr lang="en-US" altLang="en-US" sz="2000" b="1" dirty="0">
              <a:latin typeface="Gill Sans MT" panose="020B0502020104020203" pitchFamily="34" charset="0"/>
            </a:endParaRPr>
          </a:p>
          <a:p>
            <a:pPr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000" b="1" dirty="0">
                <a:latin typeface="Gill Sans MT" panose="020B0502020104020203" pitchFamily="34" charset="0"/>
              </a:rPr>
              <a:t>E-mail, Phone Number etc</a:t>
            </a:r>
            <a:r>
              <a:rPr lang="en-US" altLang="en-US" sz="2000" b="1" dirty="0" smtClean="0">
                <a:latin typeface="Gill Sans MT" panose="020B0502020104020203" pitchFamily="34" charset="0"/>
              </a:rPr>
              <a:t>..</a:t>
            </a:r>
          </a:p>
          <a:p>
            <a:pPr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endParaRPr lang="en-US" altLang="en-US" sz="2000" b="1" dirty="0">
              <a:latin typeface="Gill Sans MT" panose="020B0502020104020203" pitchFamily="34" charset="0"/>
            </a:endParaRPr>
          </a:p>
          <a:p>
            <a:pPr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endParaRPr lang="en-US" altLang="en-US" sz="2000" b="1" dirty="0">
              <a:latin typeface="Gill Sans MT" panose="020B0502020104020203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ICMES </a:t>
            </a:r>
            <a:r>
              <a:rPr lang="en-GB" dirty="0" smtClean="0"/>
              <a:t>2024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10</a:t>
            </a:fld>
            <a:endParaRPr lang="en-GB"/>
          </a:p>
        </p:txBody>
      </p:sp>
      <p:sp>
        <p:nvSpPr>
          <p:cNvPr id="13" name="TextBox 4">
            <a:extLst>
              <a:ext uri="{FF2B5EF4-FFF2-40B4-BE49-F238E27FC236}">
                <a16:creationId xmlns:a16="http://schemas.microsoft.com/office/drawing/2014/main" xmlns="" id="{B9AC4E16-3C30-414D-BC87-8190D6298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445" y="20696"/>
            <a:ext cx="9143999" cy="183127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0"/>
              </a:spcBef>
              <a:buClrTx/>
              <a:buSzTx/>
              <a:buNone/>
            </a:pPr>
            <a:r>
              <a:rPr lang="en-US" b="1" dirty="0" smtClean="0">
                <a:latin typeface="Bookman Old Style" panose="02050604050505020204" pitchFamily="18" charset="0"/>
              </a:rPr>
              <a:t>	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b="1" dirty="0">
                <a:latin typeface="Book Antiqua" panose="02040602050305030304" pitchFamily="18" charset="0"/>
              </a:rPr>
              <a:t>  </a:t>
            </a:r>
            <a:r>
              <a:rPr lang="en-US" sz="1800" b="1" dirty="0" smtClean="0">
                <a:latin typeface="Book Antiqua" panose="02040602050305030304" pitchFamily="18" charset="0"/>
              </a:rPr>
              <a:t>    1</a:t>
            </a:r>
            <a:r>
              <a:rPr lang="en-US" sz="1800" b="1" baseline="30000" dirty="0" smtClean="0">
                <a:latin typeface="Book Antiqua" panose="02040602050305030304" pitchFamily="18" charset="0"/>
              </a:rPr>
              <a:t>st </a:t>
            </a:r>
            <a:r>
              <a:rPr lang="en-US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Iternational</a:t>
            </a:r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Conference on Materials &amp; Energy Science</a:t>
            </a:r>
          </a:p>
          <a:p>
            <a:pPr algn="ctr">
              <a:spcBef>
                <a:spcPts val="0"/>
              </a:spcBef>
              <a:buClrTx/>
              <a:buSzTx/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ICMES-2024</a:t>
            </a:r>
            <a:endParaRPr lang="en-US" altLang="en-US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buClrTx/>
              <a:buSzTx/>
              <a:buNone/>
            </a:pP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22</a:t>
            </a:r>
            <a:r>
              <a:rPr lang="en-US" altLang="en-US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23</a:t>
            </a:r>
            <a:r>
              <a:rPr lang="en-US" altLang="en-US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March 2024</a:t>
            </a:r>
          </a:p>
          <a:p>
            <a:pPr algn="ctr">
              <a:spcBef>
                <a:spcPts val="0"/>
              </a:spcBef>
              <a:buClrTx/>
              <a:buSzTx/>
              <a:buNone/>
            </a:pP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Organizing by </a:t>
            </a:r>
          </a:p>
          <a:p>
            <a:pPr algn="ctr">
              <a:spcBef>
                <a:spcPts val="0"/>
              </a:spcBef>
              <a:buClrTx/>
              <a:buSzTx/>
              <a:buNone/>
            </a:pPr>
            <a:r>
              <a:rPr lang="en-US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Mechanical Engineering</a:t>
            </a:r>
          </a:p>
          <a:p>
            <a:pPr algn="ctr">
              <a:spcBef>
                <a:spcPts val="0"/>
              </a:spcBef>
              <a:buClrTx/>
              <a:buSzTx/>
              <a:buNone/>
            </a:pPr>
            <a:endParaRPr lang="en-US" altLang="en-US" sz="1200" b="1" dirty="0">
              <a:latin typeface="Bookman Old Style" panose="02050604050505020204" pitchFamily="18" charset="0"/>
            </a:endParaRPr>
          </a:p>
        </p:txBody>
      </p:sp>
      <p:pic>
        <p:nvPicPr>
          <p:cNvPr id="11" name="Picture 2" descr="Aditya College in Eluru HO,Eluru - Best Colleges in Eluru - Justdi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37" y="116632"/>
            <a:ext cx="2324546" cy="1377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613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94DD902C-2CC1-45CE-A495-C660BF3513B2}"/>
              </a:ext>
            </a:extLst>
          </p:cNvPr>
          <p:cNvSpPr txBox="1">
            <a:spLocks/>
          </p:cNvSpPr>
          <p:nvPr/>
        </p:nvSpPr>
        <p:spPr>
          <a:xfrm>
            <a:off x="-21704" y="1793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latin typeface="Bookman Old Style" panose="02050604050505020204" pitchFamily="18" charset="0"/>
              </a:rPr>
              <a:t>Content</a:t>
            </a:r>
            <a:endParaRPr lang="en-IN" sz="3600" dirty="0">
              <a:latin typeface="Bookman Old Style" panose="0205060405050502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69E6C16-9E37-43F3-ADD3-81DD977CC2E1}"/>
              </a:ext>
            </a:extLst>
          </p:cNvPr>
          <p:cNvSpPr txBox="1"/>
          <p:nvPr/>
        </p:nvSpPr>
        <p:spPr>
          <a:xfrm>
            <a:off x="380712" y="1288343"/>
            <a:ext cx="5703456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63" indent="-514363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FontTx/>
              <a:buAutoNum type="arabicPeriod"/>
            </a:pPr>
            <a:r>
              <a:rPr lang="en-US" altLang="en-US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  <a:ea typeface="+mj-ea"/>
                <a:cs typeface="+mj-cs"/>
              </a:rPr>
              <a:t>Introduction</a:t>
            </a:r>
          </a:p>
          <a:p>
            <a:pPr marL="514363" indent="-514363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FontTx/>
              <a:buAutoNum type="arabicPeriod"/>
            </a:pPr>
            <a:r>
              <a:rPr lang="en-US" altLang="en-US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  <a:ea typeface="+mj-ea"/>
                <a:cs typeface="+mj-cs"/>
              </a:rPr>
              <a:t>Literature Review</a:t>
            </a:r>
            <a:endParaRPr lang="en-US" altLang="en-US" spc="-50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  <a:ea typeface="+mj-ea"/>
              <a:cs typeface="+mj-cs"/>
            </a:endParaRPr>
          </a:p>
          <a:p>
            <a:pPr marL="514363" indent="-514363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FontTx/>
              <a:buAutoNum type="arabicPeriod"/>
            </a:pPr>
            <a:r>
              <a:rPr lang="en-IN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  <a:ea typeface="+mj-ea"/>
                <a:cs typeface="+mj-cs"/>
              </a:rPr>
              <a:t>Problem Formulation</a:t>
            </a:r>
          </a:p>
          <a:p>
            <a:pPr marL="514363" indent="-514363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FontTx/>
              <a:buAutoNum type="arabicPeriod"/>
            </a:pPr>
            <a:r>
              <a:rPr lang="en-US" altLang="en-US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  <a:ea typeface="+mj-ea"/>
                <a:cs typeface="+mj-cs"/>
              </a:rPr>
              <a:t>Methodology/Simulation/Optimization</a:t>
            </a:r>
            <a:endParaRPr lang="en-US" altLang="en-US" spc="-50" dirty="0">
              <a:solidFill>
                <a:schemeClr val="tx1">
                  <a:lumMod val="75000"/>
                  <a:lumOff val="25000"/>
                </a:schemeClr>
              </a:solidFill>
              <a:latin typeface="Book Antiqua" panose="02040602050305030304" pitchFamily="18" charset="0"/>
              <a:ea typeface="+mj-ea"/>
              <a:cs typeface="+mj-cs"/>
            </a:endParaRPr>
          </a:p>
          <a:p>
            <a:pPr marL="514363" indent="-514363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FontTx/>
              <a:buAutoNum type="arabicPeriod"/>
            </a:pPr>
            <a:r>
              <a:rPr lang="en-US" altLang="en-US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  <a:ea typeface="+mj-ea"/>
                <a:cs typeface="+mj-cs"/>
              </a:rPr>
              <a:t>Results and Discussion</a:t>
            </a:r>
          </a:p>
          <a:p>
            <a:pPr marL="514363" indent="-514363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FontTx/>
              <a:buAutoNum type="arabicPeriod"/>
            </a:pPr>
            <a:r>
              <a:rPr lang="en-US" altLang="en-US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  <a:ea typeface="+mj-ea"/>
                <a:cs typeface="+mj-cs"/>
              </a:rPr>
              <a:t>Conclusion</a:t>
            </a:r>
          </a:p>
          <a:p>
            <a:pPr marL="514363" indent="-514363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FontTx/>
              <a:buAutoNum type="arabicPeriod"/>
            </a:pPr>
            <a:r>
              <a:rPr lang="en-US" altLang="en-US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  <a:ea typeface="+mj-ea"/>
                <a:cs typeface="+mj-cs"/>
              </a:rPr>
              <a:t>References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FF0000"/>
                </a:solidFill>
                <a:latin typeface="Gill Sans MT" pitchFamily="34" charset="0"/>
              </a:rPr>
              <a:t>ICMES </a:t>
            </a:r>
            <a:r>
              <a:rPr lang="en-US" altLang="en-US" b="1" dirty="0" smtClean="0">
                <a:solidFill>
                  <a:srgbClr val="FF0000"/>
                </a:solidFill>
                <a:latin typeface="Gill Sans MT" pitchFamily="34" charset="0"/>
              </a:rPr>
              <a:t>2024</a:t>
            </a:r>
            <a:endParaRPr lang="en-US" altLang="en-US" b="1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94DD902C-2CC1-45CE-A495-C660BF3513B2}"/>
              </a:ext>
            </a:extLst>
          </p:cNvPr>
          <p:cNvSpPr txBox="1">
            <a:spLocks/>
          </p:cNvSpPr>
          <p:nvPr/>
        </p:nvSpPr>
        <p:spPr>
          <a:xfrm>
            <a:off x="-21704" y="1793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latin typeface="Book Antiqua" panose="02040602050305030304" pitchFamily="18" charset="0"/>
              </a:rPr>
              <a:t>Introduction</a:t>
            </a:r>
            <a:endParaRPr lang="en-IN" sz="3600" b="1" dirty="0">
              <a:latin typeface="Book Antiqua" panose="0204060205030503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FF0000"/>
                </a:solidFill>
                <a:latin typeface="Gill Sans MT" pitchFamily="34" charset="0"/>
              </a:rPr>
              <a:t>ICMES </a:t>
            </a:r>
            <a:r>
              <a:rPr lang="en-US" altLang="en-US" b="1" dirty="0" smtClean="0">
                <a:solidFill>
                  <a:srgbClr val="FF0000"/>
                </a:solidFill>
                <a:latin typeface="Gill Sans MT" pitchFamily="34" charset="0"/>
              </a:rPr>
              <a:t>2024</a:t>
            </a:r>
            <a:endParaRPr lang="en-US" altLang="en-US" b="1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78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94DD902C-2CC1-45CE-A495-C660BF3513B2}"/>
              </a:ext>
            </a:extLst>
          </p:cNvPr>
          <p:cNvSpPr txBox="1">
            <a:spLocks/>
          </p:cNvSpPr>
          <p:nvPr/>
        </p:nvSpPr>
        <p:spPr>
          <a:xfrm>
            <a:off x="-21704" y="1793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latin typeface="Book Antiqua" panose="02040602050305030304" pitchFamily="18" charset="0"/>
              </a:rPr>
              <a:t>Literature Review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FF0000"/>
                </a:solidFill>
                <a:latin typeface="Gill Sans MT" pitchFamily="34" charset="0"/>
              </a:rPr>
              <a:t>ICMES </a:t>
            </a:r>
            <a:r>
              <a:rPr lang="en-US" altLang="en-US" b="1" dirty="0" smtClean="0">
                <a:solidFill>
                  <a:srgbClr val="FF0000"/>
                </a:solidFill>
                <a:latin typeface="Gill Sans MT" pitchFamily="34" charset="0"/>
              </a:rPr>
              <a:t>2024</a:t>
            </a:r>
            <a:endParaRPr lang="en-US" altLang="en-US" b="1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03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94DD902C-2CC1-45CE-A495-C660BF3513B2}"/>
              </a:ext>
            </a:extLst>
          </p:cNvPr>
          <p:cNvSpPr txBox="1">
            <a:spLocks/>
          </p:cNvSpPr>
          <p:nvPr/>
        </p:nvSpPr>
        <p:spPr>
          <a:xfrm>
            <a:off x="-21704" y="1793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latin typeface="Book Antiqua" panose="02040602050305030304" pitchFamily="18" charset="0"/>
              </a:rPr>
              <a:t>Problem Formulation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FF0000"/>
                </a:solidFill>
                <a:latin typeface="Gill Sans MT" pitchFamily="34" charset="0"/>
              </a:rPr>
              <a:t>ICMES </a:t>
            </a:r>
            <a:r>
              <a:rPr lang="en-US" altLang="en-US" b="1" dirty="0" smtClean="0">
                <a:solidFill>
                  <a:srgbClr val="FF0000"/>
                </a:solidFill>
                <a:latin typeface="Gill Sans MT" pitchFamily="34" charset="0"/>
              </a:rPr>
              <a:t>2024</a:t>
            </a:r>
            <a:endParaRPr lang="en-US" altLang="en-US" b="1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97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94DD902C-2CC1-45CE-A495-C660BF3513B2}"/>
              </a:ext>
            </a:extLst>
          </p:cNvPr>
          <p:cNvSpPr txBox="1">
            <a:spLocks/>
          </p:cNvSpPr>
          <p:nvPr/>
        </p:nvSpPr>
        <p:spPr>
          <a:xfrm>
            <a:off x="-21704" y="1793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spcAft>
                <a:spcPts val="300"/>
              </a:spcAft>
            </a:pPr>
            <a:r>
              <a:rPr lang="en-US" altLang="en-US" sz="40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Book Antiqua" panose="02040602050305030304" pitchFamily="18" charset="0"/>
              </a:rPr>
              <a:t>Methodology/Simulation/Optimization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FF0000"/>
                </a:solidFill>
                <a:latin typeface="Gill Sans MT" pitchFamily="34" charset="0"/>
              </a:rPr>
              <a:t>ICMES </a:t>
            </a:r>
            <a:r>
              <a:rPr lang="en-US" altLang="en-US" b="1" dirty="0" smtClean="0">
                <a:solidFill>
                  <a:srgbClr val="FF0000"/>
                </a:solidFill>
                <a:latin typeface="Gill Sans MT" pitchFamily="34" charset="0"/>
              </a:rPr>
              <a:t>2024</a:t>
            </a:r>
            <a:endParaRPr lang="en-US" altLang="en-US" b="1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41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94DD902C-2CC1-45CE-A495-C660BF3513B2}"/>
              </a:ext>
            </a:extLst>
          </p:cNvPr>
          <p:cNvSpPr txBox="1">
            <a:spLocks/>
          </p:cNvSpPr>
          <p:nvPr/>
        </p:nvSpPr>
        <p:spPr>
          <a:xfrm>
            <a:off x="-21704" y="1793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latin typeface="Book Antiqua" panose="02040602050305030304" pitchFamily="18" charset="0"/>
              </a:rPr>
              <a:t>Results and Discussion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FF0000"/>
                </a:solidFill>
                <a:latin typeface="Gill Sans MT" pitchFamily="34" charset="0"/>
              </a:rPr>
              <a:t>ICMES </a:t>
            </a:r>
            <a:r>
              <a:rPr lang="en-US" altLang="en-US" b="1" dirty="0" smtClean="0">
                <a:solidFill>
                  <a:srgbClr val="FF0000"/>
                </a:solidFill>
                <a:latin typeface="Gill Sans MT" pitchFamily="34" charset="0"/>
              </a:rPr>
              <a:t>2024</a:t>
            </a:r>
            <a:endParaRPr lang="en-US" altLang="en-US" b="1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41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94DD902C-2CC1-45CE-A495-C660BF3513B2}"/>
              </a:ext>
            </a:extLst>
          </p:cNvPr>
          <p:cNvSpPr txBox="1">
            <a:spLocks/>
          </p:cNvSpPr>
          <p:nvPr/>
        </p:nvSpPr>
        <p:spPr>
          <a:xfrm>
            <a:off x="-21704" y="1793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latin typeface="Book Antiqua" panose="02040602050305030304" pitchFamily="18" charset="0"/>
              </a:rPr>
              <a:t>Conclusion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FF0000"/>
                </a:solidFill>
                <a:latin typeface="Gill Sans MT" pitchFamily="34" charset="0"/>
              </a:rPr>
              <a:t>ICMES </a:t>
            </a:r>
            <a:r>
              <a:rPr lang="en-US" altLang="en-US" b="1" dirty="0" smtClean="0">
                <a:solidFill>
                  <a:srgbClr val="FF0000"/>
                </a:solidFill>
                <a:latin typeface="Gill Sans MT" pitchFamily="34" charset="0"/>
              </a:rPr>
              <a:t>2024</a:t>
            </a:r>
            <a:endParaRPr lang="en-US" altLang="en-US" b="1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41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94DD902C-2CC1-45CE-A495-C660BF3513B2}"/>
              </a:ext>
            </a:extLst>
          </p:cNvPr>
          <p:cNvSpPr txBox="1">
            <a:spLocks/>
          </p:cNvSpPr>
          <p:nvPr/>
        </p:nvSpPr>
        <p:spPr>
          <a:xfrm>
            <a:off x="-21704" y="1793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latin typeface="Book Antiqua" panose="02040602050305030304" pitchFamily="18" charset="0"/>
              </a:rPr>
              <a:t>References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b="1" dirty="0" smtClean="0">
                <a:solidFill>
                  <a:srgbClr val="FF0000"/>
                </a:solidFill>
                <a:latin typeface="Gill Sans MT" pitchFamily="34" charset="0"/>
              </a:rPr>
              <a:t>ICMES </a:t>
            </a:r>
            <a:r>
              <a:rPr lang="en-US" altLang="en-US" b="1" dirty="0" smtClean="0">
                <a:solidFill>
                  <a:srgbClr val="FF0000"/>
                </a:solidFill>
                <a:latin typeface="Gill Sans MT" pitchFamily="34" charset="0"/>
              </a:rPr>
              <a:t>2024</a:t>
            </a:r>
            <a:endParaRPr lang="en-US" altLang="en-US" b="1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29595-B33A-4262-99F4-6CA8A398248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97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129</Words>
  <Application>Microsoft Office PowerPoint</Application>
  <PresentationFormat>On-screen Show (4:3)</PresentationFormat>
  <Paragraphs>70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Book Antiqua</vt:lpstr>
      <vt:lpstr>Bookman Old Style</vt:lpstr>
      <vt:lpstr>Calibri</vt:lpstr>
      <vt:lpstr>Gill Sans MT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Dr. ELUMALAI  P V</cp:lastModifiedBy>
  <cp:revision>9</cp:revision>
  <dcterms:created xsi:type="dcterms:W3CDTF">2021-03-26T04:08:02Z</dcterms:created>
  <dcterms:modified xsi:type="dcterms:W3CDTF">2024-02-28T04:51:45Z</dcterms:modified>
</cp:coreProperties>
</file>